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1"/>
  </p:notesMasterIdLst>
  <p:sldIdLst>
    <p:sldId id="256" r:id="rId2"/>
    <p:sldId id="285" r:id="rId3"/>
    <p:sldId id="265" r:id="rId4"/>
    <p:sldId id="258" r:id="rId5"/>
    <p:sldId id="259" r:id="rId6"/>
    <p:sldId id="260" r:id="rId7"/>
    <p:sldId id="271" r:id="rId8"/>
    <p:sldId id="266" r:id="rId9"/>
    <p:sldId id="278" r:id="rId10"/>
    <p:sldId id="267" r:id="rId11"/>
    <p:sldId id="279" r:id="rId12"/>
    <p:sldId id="268" r:id="rId13"/>
    <p:sldId id="280" r:id="rId14"/>
    <p:sldId id="269" r:id="rId15"/>
    <p:sldId id="281" r:id="rId16"/>
    <p:sldId id="277" r:id="rId17"/>
    <p:sldId id="286" r:id="rId18"/>
    <p:sldId id="264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4EC757-1A42-4CEA-AEF4-700DB3D72532}" type="doc">
      <dgm:prSet loTypeId="urn:microsoft.com/office/officeart/2005/8/layout/radial5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DEF7DFF-EABB-4FD1-A2E1-FB64DC12465F}">
      <dgm:prSet phldrT="[Текст]" custT="1"/>
      <dgm:spPr>
        <a:solidFill>
          <a:srgbClr val="0070C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Виды труда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959946-97CE-4531-A8A9-C64E18496016}" type="parTrans" cxnId="{A361612D-357B-4ECE-9F4C-F9590C430F7A}">
      <dgm:prSet/>
      <dgm:spPr/>
      <dgm:t>
        <a:bodyPr/>
        <a:lstStyle/>
        <a:p>
          <a:endParaRPr lang="ru-RU"/>
        </a:p>
      </dgm:t>
    </dgm:pt>
    <dgm:pt modelId="{30323570-B2E9-4EFA-A13A-DAE8CF2A5D4C}" type="sibTrans" cxnId="{A361612D-357B-4ECE-9F4C-F9590C430F7A}">
      <dgm:prSet/>
      <dgm:spPr/>
      <dgm:t>
        <a:bodyPr/>
        <a:lstStyle/>
        <a:p>
          <a:endParaRPr lang="ru-RU"/>
        </a:p>
      </dgm:t>
    </dgm:pt>
    <dgm:pt modelId="{ECD4AF6F-0213-44C1-A2BC-A734D9301C80}">
      <dgm:prSet phldrT="[Текст]" custT="1"/>
      <dgm:spPr>
        <a:solidFill>
          <a:schemeClr val="bg2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Самообслуживание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9503A4-2C42-40A9-8E8E-59F1E941E800}" type="parTrans" cxnId="{45F2E181-A17B-4018-912C-AC75FB2AB682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3AAFF9A8-90A5-401F-A201-7F1E9198DA8D}" type="sibTrans" cxnId="{45F2E181-A17B-4018-912C-AC75FB2AB682}">
      <dgm:prSet/>
      <dgm:spPr/>
      <dgm:t>
        <a:bodyPr/>
        <a:lstStyle/>
        <a:p>
          <a:endParaRPr lang="ru-RU"/>
        </a:p>
      </dgm:t>
    </dgm:pt>
    <dgm:pt modelId="{6E9F4264-097F-4094-B6EE-D3724A7A8D28}">
      <dgm:prSet phldrT="[Текст]" custT="1"/>
      <dgm:spPr>
        <a:solidFill>
          <a:srgbClr val="92D05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Хозяйственно-бытовой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6CEC73-897C-4023-A0EA-3B6353DC698E}" type="parTrans" cxnId="{CA08B788-D9C5-4BF2-8998-EA116D788479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F569C8C7-4234-4BE9-890B-DE2F30E7CB5F}" type="sibTrans" cxnId="{CA08B788-D9C5-4BF2-8998-EA116D788479}">
      <dgm:prSet/>
      <dgm:spPr/>
      <dgm:t>
        <a:bodyPr/>
        <a:lstStyle/>
        <a:p>
          <a:endParaRPr lang="ru-RU"/>
        </a:p>
      </dgm:t>
    </dgm:pt>
    <dgm:pt modelId="{E78022B1-DA11-409B-8694-2061EE1BEC24}">
      <dgm:prSet phldrT="[Текст]" custT="1"/>
      <dgm:spPr>
        <a:solidFill>
          <a:schemeClr val="bg2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 в природе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046D9-C6B5-4A66-9E24-8C9991B1E8CB}" type="parTrans" cxnId="{679C7B95-30F5-4D6D-B710-C43DF1A89CF1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706B3C82-4D9D-4DF1-BE45-DD3B94082D47}" type="sibTrans" cxnId="{679C7B95-30F5-4D6D-B710-C43DF1A89CF1}">
      <dgm:prSet/>
      <dgm:spPr/>
      <dgm:t>
        <a:bodyPr/>
        <a:lstStyle/>
        <a:p>
          <a:endParaRPr lang="ru-RU"/>
        </a:p>
      </dgm:t>
    </dgm:pt>
    <dgm:pt modelId="{39177DC5-04DB-4E13-800F-F29906AB5F27}">
      <dgm:prSet phldrT="[Текст]" custT="1"/>
      <dgm:spPr>
        <a:solidFill>
          <a:srgbClr val="92D05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Ручной труд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027600-5CDC-4F8A-AC26-FE75E8EEF960}" type="parTrans" cxnId="{61A62AF5-5B82-4113-881F-2E9950BEC0F5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352BC1C3-F79C-4B3C-AC62-83EFBBFA74FB}" type="sibTrans" cxnId="{61A62AF5-5B82-4113-881F-2E9950BEC0F5}">
      <dgm:prSet/>
      <dgm:spPr/>
      <dgm:t>
        <a:bodyPr/>
        <a:lstStyle/>
        <a:p>
          <a:endParaRPr lang="ru-RU"/>
        </a:p>
      </dgm:t>
    </dgm:pt>
    <dgm:pt modelId="{EE531806-66E5-4090-8B60-149B817A513E}" type="pres">
      <dgm:prSet presAssocID="{CA4EC757-1A42-4CEA-AEF4-700DB3D7253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1F3044-1859-436A-80FC-EEF8D2AE5180}" type="pres">
      <dgm:prSet presAssocID="{9DEF7DFF-EABB-4FD1-A2E1-FB64DC12465F}" presName="centerShape" presStyleLbl="node0" presStyleIdx="0" presStyleCnt="1" custLinFactNeighborX="805" custLinFactNeighborY="345"/>
      <dgm:spPr/>
      <dgm:t>
        <a:bodyPr/>
        <a:lstStyle/>
        <a:p>
          <a:endParaRPr lang="ru-RU"/>
        </a:p>
      </dgm:t>
    </dgm:pt>
    <dgm:pt modelId="{3B702155-B2A6-44A9-89D8-EE8D59AC2DFA}" type="pres">
      <dgm:prSet presAssocID="{8A9503A4-2C42-40A9-8E8E-59F1E941E800}" presName="parTrans" presStyleLbl="sibTrans2D1" presStyleIdx="0" presStyleCnt="4"/>
      <dgm:spPr/>
      <dgm:t>
        <a:bodyPr/>
        <a:lstStyle/>
        <a:p>
          <a:endParaRPr lang="ru-RU"/>
        </a:p>
      </dgm:t>
    </dgm:pt>
    <dgm:pt modelId="{B7886909-99CC-4287-B72B-ABB49463E37A}" type="pres">
      <dgm:prSet presAssocID="{8A9503A4-2C42-40A9-8E8E-59F1E941E80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65655E07-7886-4E02-88C9-EB81C4ACC534}" type="pres">
      <dgm:prSet presAssocID="{ECD4AF6F-0213-44C1-A2BC-A734D9301C80}" presName="node" presStyleLbl="node1" presStyleIdx="0" presStyleCnt="4" custScaleX="115971" custScaleY="109250" custRadScaleRad="97973" custRadScaleInc="2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E369E-70E8-4328-95A6-AFB9A28E8EA9}" type="pres">
      <dgm:prSet presAssocID="{9B6CEC73-897C-4023-A0EA-3B6353DC698E}" presName="parTrans" presStyleLbl="sibTrans2D1" presStyleIdx="1" presStyleCnt="4"/>
      <dgm:spPr/>
      <dgm:t>
        <a:bodyPr/>
        <a:lstStyle/>
        <a:p>
          <a:endParaRPr lang="ru-RU"/>
        </a:p>
      </dgm:t>
    </dgm:pt>
    <dgm:pt modelId="{0F516A30-F45B-4905-9CCA-222370972E62}" type="pres">
      <dgm:prSet presAssocID="{9B6CEC73-897C-4023-A0EA-3B6353DC698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B02E621-CC93-426C-B95C-E90F086CB724}" type="pres">
      <dgm:prSet presAssocID="{6E9F4264-097F-4094-B6EE-D3724A7A8D28}" presName="node" presStyleLbl="node1" presStyleIdx="1" presStyleCnt="4" custScaleX="116608" custScaleY="116371" custRadScaleRad="169012" custRadScaleInc="-2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D26E0-8C21-4FB7-A8C7-F657725E7DD3}" type="pres">
      <dgm:prSet presAssocID="{83F046D9-C6B5-4A66-9E24-8C9991B1E8CB}" presName="parTrans" presStyleLbl="sibTrans2D1" presStyleIdx="2" presStyleCnt="4"/>
      <dgm:spPr/>
      <dgm:t>
        <a:bodyPr/>
        <a:lstStyle/>
        <a:p>
          <a:endParaRPr lang="ru-RU"/>
        </a:p>
      </dgm:t>
    </dgm:pt>
    <dgm:pt modelId="{9197601C-E3BA-4857-A2FF-CD33F62F859D}" type="pres">
      <dgm:prSet presAssocID="{83F046D9-C6B5-4A66-9E24-8C9991B1E8C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567B7E0A-A1FA-4BCB-8000-80F2E1AC9C11}" type="pres">
      <dgm:prSet presAssocID="{E78022B1-DA11-409B-8694-2061EE1BEC24}" presName="node" presStyleLbl="node1" presStyleIdx="2" presStyleCnt="4" custScaleX="115909" custScaleY="108303" custRadScaleRad="98648" custRadScaleInc="-2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E6DBE-278C-4AE7-8EFA-EB8EFAA693C1}" type="pres">
      <dgm:prSet presAssocID="{0D027600-5CDC-4F8A-AC26-FE75E8EEF960}" presName="parTrans" presStyleLbl="sibTrans2D1" presStyleIdx="3" presStyleCnt="4"/>
      <dgm:spPr/>
      <dgm:t>
        <a:bodyPr/>
        <a:lstStyle/>
        <a:p>
          <a:endParaRPr lang="ru-RU"/>
        </a:p>
      </dgm:t>
    </dgm:pt>
    <dgm:pt modelId="{46FA7FD2-5A24-4C6A-9B35-A81DF4A7684B}" type="pres">
      <dgm:prSet presAssocID="{0D027600-5CDC-4F8A-AC26-FE75E8EEF96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7C0953C-B486-41F7-A686-367D03CE4197}" type="pres">
      <dgm:prSet presAssocID="{39177DC5-04DB-4E13-800F-F29906AB5F27}" presName="node" presStyleLbl="node1" presStyleIdx="3" presStyleCnt="4" custScaleX="111352" custScaleY="117522" custRadScaleRad="124778" custRadScaleInc="1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9C7B95-30F5-4D6D-B710-C43DF1A89CF1}" srcId="{9DEF7DFF-EABB-4FD1-A2E1-FB64DC12465F}" destId="{E78022B1-DA11-409B-8694-2061EE1BEC24}" srcOrd="2" destOrd="0" parTransId="{83F046D9-C6B5-4A66-9E24-8C9991B1E8CB}" sibTransId="{706B3C82-4D9D-4DF1-BE45-DD3B94082D47}"/>
    <dgm:cxn modelId="{B49323C4-2437-4FF6-A993-5F1285B70E6D}" type="presOf" srcId="{9DEF7DFF-EABB-4FD1-A2E1-FB64DC12465F}" destId="{B71F3044-1859-436A-80FC-EEF8D2AE5180}" srcOrd="0" destOrd="0" presId="urn:microsoft.com/office/officeart/2005/8/layout/radial5"/>
    <dgm:cxn modelId="{61A62AF5-5B82-4113-881F-2E9950BEC0F5}" srcId="{9DEF7DFF-EABB-4FD1-A2E1-FB64DC12465F}" destId="{39177DC5-04DB-4E13-800F-F29906AB5F27}" srcOrd="3" destOrd="0" parTransId="{0D027600-5CDC-4F8A-AC26-FE75E8EEF960}" sibTransId="{352BC1C3-F79C-4B3C-AC62-83EFBBFA74FB}"/>
    <dgm:cxn modelId="{45F2E181-A17B-4018-912C-AC75FB2AB682}" srcId="{9DEF7DFF-EABB-4FD1-A2E1-FB64DC12465F}" destId="{ECD4AF6F-0213-44C1-A2BC-A734D9301C80}" srcOrd="0" destOrd="0" parTransId="{8A9503A4-2C42-40A9-8E8E-59F1E941E800}" sibTransId="{3AAFF9A8-90A5-401F-A201-7F1E9198DA8D}"/>
    <dgm:cxn modelId="{A361612D-357B-4ECE-9F4C-F9590C430F7A}" srcId="{CA4EC757-1A42-4CEA-AEF4-700DB3D72532}" destId="{9DEF7DFF-EABB-4FD1-A2E1-FB64DC12465F}" srcOrd="0" destOrd="0" parTransId="{68959946-97CE-4531-A8A9-C64E18496016}" sibTransId="{30323570-B2E9-4EFA-A13A-DAE8CF2A5D4C}"/>
    <dgm:cxn modelId="{8E546314-1D9D-4C64-9497-5FCCBF47F278}" type="presOf" srcId="{8A9503A4-2C42-40A9-8E8E-59F1E941E800}" destId="{B7886909-99CC-4287-B72B-ABB49463E37A}" srcOrd="1" destOrd="0" presId="urn:microsoft.com/office/officeart/2005/8/layout/radial5"/>
    <dgm:cxn modelId="{6A417F51-ACE3-412E-8F1A-ED8E6D1435CA}" type="presOf" srcId="{39177DC5-04DB-4E13-800F-F29906AB5F27}" destId="{77C0953C-B486-41F7-A686-367D03CE4197}" srcOrd="0" destOrd="0" presId="urn:microsoft.com/office/officeart/2005/8/layout/radial5"/>
    <dgm:cxn modelId="{C69759B7-875F-4FE9-9672-8E8859584CC0}" type="presOf" srcId="{E78022B1-DA11-409B-8694-2061EE1BEC24}" destId="{567B7E0A-A1FA-4BCB-8000-80F2E1AC9C11}" srcOrd="0" destOrd="0" presId="urn:microsoft.com/office/officeart/2005/8/layout/radial5"/>
    <dgm:cxn modelId="{ECEEB69A-1A43-4F04-9836-613EAF04A0E5}" type="presOf" srcId="{ECD4AF6F-0213-44C1-A2BC-A734D9301C80}" destId="{65655E07-7886-4E02-88C9-EB81C4ACC534}" srcOrd="0" destOrd="0" presId="urn:microsoft.com/office/officeart/2005/8/layout/radial5"/>
    <dgm:cxn modelId="{93294382-D957-4132-8F1B-934521E0B6EA}" type="presOf" srcId="{83F046D9-C6B5-4A66-9E24-8C9991B1E8CB}" destId="{9197601C-E3BA-4857-A2FF-CD33F62F859D}" srcOrd="1" destOrd="0" presId="urn:microsoft.com/office/officeart/2005/8/layout/radial5"/>
    <dgm:cxn modelId="{8C463D4E-7638-46BB-91B3-FD507480FBAC}" type="presOf" srcId="{8A9503A4-2C42-40A9-8E8E-59F1E941E800}" destId="{3B702155-B2A6-44A9-89D8-EE8D59AC2DFA}" srcOrd="0" destOrd="0" presId="urn:microsoft.com/office/officeart/2005/8/layout/radial5"/>
    <dgm:cxn modelId="{CC54D23C-D1E1-4E6C-B64F-DA7DAA9A5C5D}" type="presOf" srcId="{0D027600-5CDC-4F8A-AC26-FE75E8EEF960}" destId="{46FA7FD2-5A24-4C6A-9B35-A81DF4A7684B}" srcOrd="1" destOrd="0" presId="urn:microsoft.com/office/officeart/2005/8/layout/radial5"/>
    <dgm:cxn modelId="{846466ED-9E4D-4D39-AAC8-007D342E4BEC}" type="presOf" srcId="{6E9F4264-097F-4094-B6EE-D3724A7A8D28}" destId="{DB02E621-CC93-426C-B95C-E90F086CB724}" srcOrd="0" destOrd="0" presId="urn:microsoft.com/office/officeart/2005/8/layout/radial5"/>
    <dgm:cxn modelId="{7A9F258D-FDD6-453F-8AA1-E64D61EFDC3B}" type="presOf" srcId="{0D027600-5CDC-4F8A-AC26-FE75E8EEF960}" destId="{537E6DBE-278C-4AE7-8EFA-EB8EFAA693C1}" srcOrd="0" destOrd="0" presId="urn:microsoft.com/office/officeart/2005/8/layout/radial5"/>
    <dgm:cxn modelId="{11A6BB5D-964B-40C7-AA4B-CE51ED2194F1}" type="presOf" srcId="{CA4EC757-1A42-4CEA-AEF4-700DB3D72532}" destId="{EE531806-66E5-4090-8B60-149B817A513E}" srcOrd="0" destOrd="0" presId="urn:microsoft.com/office/officeart/2005/8/layout/radial5"/>
    <dgm:cxn modelId="{B56F20F1-C5BE-49C1-9DF9-44ED41C0C959}" type="presOf" srcId="{83F046D9-C6B5-4A66-9E24-8C9991B1E8CB}" destId="{847D26E0-8C21-4FB7-A8C7-F657725E7DD3}" srcOrd="0" destOrd="0" presId="urn:microsoft.com/office/officeart/2005/8/layout/radial5"/>
    <dgm:cxn modelId="{CA08B788-D9C5-4BF2-8998-EA116D788479}" srcId="{9DEF7DFF-EABB-4FD1-A2E1-FB64DC12465F}" destId="{6E9F4264-097F-4094-B6EE-D3724A7A8D28}" srcOrd="1" destOrd="0" parTransId="{9B6CEC73-897C-4023-A0EA-3B6353DC698E}" sibTransId="{F569C8C7-4234-4BE9-890B-DE2F30E7CB5F}"/>
    <dgm:cxn modelId="{FE45E0B0-4381-482B-9D6C-4FCB8FB782BD}" type="presOf" srcId="{9B6CEC73-897C-4023-A0EA-3B6353DC698E}" destId="{EADE369E-70E8-4328-95A6-AFB9A28E8EA9}" srcOrd="0" destOrd="0" presId="urn:microsoft.com/office/officeart/2005/8/layout/radial5"/>
    <dgm:cxn modelId="{0744793E-6F38-493A-BC7B-CA4350BAB0C5}" type="presOf" srcId="{9B6CEC73-897C-4023-A0EA-3B6353DC698E}" destId="{0F516A30-F45B-4905-9CCA-222370972E62}" srcOrd="1" destOrd="0" presId="urn:microsoft.com/office/officeart/2005/8/layout/radial5"/>
    <dgm:cxn modelId="{15ECDC8D-E532-4555-9158-9535FEB92732}" type="presParOf" srcId="{EE531806-66E5-4090-8B60-149B817A513E}" destId="{B71F3044-1859-436A-80FC-EEF8D2AE5180}" srcOrd="0" destOrd="0" presId="urn:microsoft.com/office/officeart/2005/8/layout/radial5"/>
    <dgm:cxn modelId="{51D6C55B-A4C4-45EE-97E2-7D048BAC004C}" type="presParOf" srcId="{EE531806-66E5-4090-8B60-149B817A513E}" destId="{3B702155-B2A6-44A9-89D8-EE8D59AC2DFA}" srcOrd="1" destOrd="0" presId="urn:microsoft.com/office/officeart/2005/8/layout/radial5"/>
    <dgm:cxn modelId="{8E1D3D9F-86BD-42C8-BE3E-9A1B61C0B3AE}" type="presParOf" srcId="{3B702155-B2A6-44A9-89D8-EE8D59AC2DFA}" destId="{B7886909-99CC-4287-B72B-ABB49463E37A}" srcOrd="0" destOrd="0" presId="urn:microsoft.com/office/officeart/2005/8/layout/radial5"/>
    <dgm:cxn modelId="{7BAF5F6D-2E51-46D9-8D20-4A242BBCF83B}" type="presParOf" srcId="{EE531806-66E5-4090-8B60-149B817A513E}" destId="{65655E07-7886-4E02-88C9-EB81C4ACC534}" srcOrd="2" destOrd="0" presId="urn:microsoft.com/office/officeart/2005/8/layout/radial5"/>
    <dgm:cxn modelId="{7BBA305B-77B7-4C0A-9437-E382F2856D84}" type="presParOf" srcId="{EE531806-66E5-4090-8B60-149B817A513E}" destId="{EADE369E-70E8-4328-95A6-AFB9A28E8EA9}" srcOrd="3" destOrd="0" presId="urn:microsoft.com/office/officeart/2005/8/layout/radial5"/>
    <dgm:cxn modelId="{4EBC6B11-3729-4F60-8FA0-D3C0C62344B0}" type="presParOf" srcId="{EADE369E-70E8-4328-95A6-AFB9A28E8EA9}" destId="{0F516A30-F45B-4905-9CCA-222370972E62}" srcOrd="0" destOrd="0" presId="urn:microsoft.com/office/officeart/2005/8/layout/radial5"/>
    <dgm:cxn modelId="{497998EE-AFEE-42B5-A098-2FA267D0C2D9}" type="presParOf" srcId="{EE531806-66E5-4090-8B60-149B817A513E}" destId="{DB02E621-CC93-426C-B95C-E90F086CB724}" srcOrd="4" destOrd="0" presId="urn:microsoft.com/office/officeart/2005/8/layout/radial5"/>
    <dgm:cxn modelId="{A1555AA9-07C4-4435-A027-080F2CC1AEF1}" type="presParOf" srcId="{EE531806-66E5-4090-8B60-149B817A513E}" destId="{847D26E0-8C21-4FB7-A8C7-F657725E7DD3}" srcOrd="5" destOrd="0" presId="urn:microsoft.com/office/officeart/2005/8/layout/radial5"/>
    <dgm:cxn modelId="{35E37345-AB22-4416-AB11-C87707D6D620}" type="presParOf" srcId="{847D26E0-8C21-4FB7-A8C7-F657725E7DD3}" destId="{9197601C-E3BA-4857-A2FF-CD33F62F859D}" srcOrd="0" destOrd="0" presId="urn:microsoft.com/office/officeart/2005/8/layout/radial5"/>
    <dgm:cxn modelId="{68D2EE9E-FB93-4FDC-9281-B0C09A2E8270}" type="presParOf" srcId="{EE531806-66E5-4090-8B60-149B817A513E}" destId="{567B7E0A-A1FA-4BCB-8000-80F2E1AC9C11}" srcOrd="6" destOrd="0" presId="urn:microsoft.com/office/officeart/2005/8/layout/radial5"/>
    <dgm:cxn modelId="{3D99C496-C2FF-4B70-8FAF-F5FF0E9D67BF}" type="presParOf" srcId="{EE531806-66E5-4090-8B60-149B817A513E}" destId="{537E6DBE-278C-4AE7-8EFA-EB8EFAA693C1}" srcOrd="7" destOrd="0" presId="urn:microsoft.com/office/officeart/2005/8/layout/radial5"/>
    <dgm:cxn modelId="{7AF0F5A0-7940-4125-8BA1-95CB18F15C39}" type="presParOf" srcId="{537E6DBE-278C-4AE7-8EFA-EB8EFAA693C1}" destId="{46FA7FD2-5A24-4C6A-9B35-A81DF4A7684B}" srcOrd="0" destOrd="0" presId="urn:microsoft.com/office/officeart/2005/8/layout/radial5"/>
    <dgm:cxn modelId="{DA5C79B6-5C74-4E4D-94E4-D10A14DDCA22}" type="presParOf" srcId="{EE531806-66E5-4090-8B60-149B817A513E}" destId="{77C0953C-B486-41F7-A686-367D03CE4197}" srcOrd="8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F3044-1859-436A-80FC-EEF8D2AE5180}">
      <dsp:nvSpPr>
        <dsp:cNvPr id="0" name=""/>
        <dsp:cNvSpPr/>
      </dsp:nvSpPr>
      <dsp:spPr>
        <a:xfrm>
          <a:off x="3299270" y="2570152"/>
          <a:ext cx="1643680" cy="1643680"/>
        </a:xfrm>
        <a:prstGeom prst="ellipse">
          <a:avLst/>
        </a:prstGeom>
        <a:solidFill>
          <a:srgbClr val="0070C0"/>
        </a:solidFill>
        <a:ln>
          <a:solidFill>
            <a:schemeClr val="accent1">
              <a:lumMod val="50000"/>
            </a:schemeClr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Виды труда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9981" y="2810863"/>
        <a:ext cx="1162258" cy="1162258"/>
      </dsp:txXfrm>
    </dsp:sp>
    <dsp:sp modelId="{3B702155-B2A6-44A9-89D8-EE8D59AC2DFA}">
      <dsp:nvSpPr>
        <dsp:cNvPr id="0" name=""/>
        <dsp:cNvSpPr/>
      </dsp:nvSpPr>
      <dsp:spPr>
        <a:xfrm rot="16220286">
          <a:off x="3953731" y="1950340"/>
          <a:ext cx="348217" cy="602360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4005655" y="2123044"/>
        <a:ext cx="243752" cy="361416"/>
      </dsp:txXfrm>
    </dsp:sp>
    <dsp:sp modelId="{65655E07-7886-4E02-88C9-EB81C4ACC534}">
      <dsp:nvSpPr>
        <dsp:cNvPr id="0" name=""/>
        <dsp:cNvSpPr/>
      </dsp:nvSpPr>
      <dsp:spPr>
        <a:xfrm>
          <a:off x="3108247" y="-22347"/>
          <a:ext cx="2054600" cy="1935527"/>
        </a:xfrm>
        <a:prstGeom prst="ellipse">
          <a:avLst/>
        </a:prstGeom>
        <a:solidFill>
          <a:schemeClr val="bg2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Самообслуживание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9136" y="261104"/>
        <a:ext cx="1452822" cy="1368625"/>
      </dsp:txXfrm>
    </dsp:sp>
    <dsp:sp modelId="{EADE369E-70E8-4328-95A6-AFB9A28E8EA9}">
      <dsp:nvSpPr>
        <dsp:cNvPr id="0" name=""/>
        <dsp:cNvSpPr/>
      </dsp:nvSpPr>
      <dsp:spPr>
        <a:xfrm rot="21473396">
          <a:off x="5206470" y="3039085"/>
          <a:ext cx="637140" cy="602360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206531" y="3162884"/>
        <a:ext cx="456432" cy="361416"/>
      </dsp:txXfrm>
    </dsp:sp>
    <dsp:sp modelId="{DB02E621-CC93-426C-B95C-E90F086CB724}">
      <dsp:nvSpPr>
        <dsp:cNvPr id="0" name=""/>
        <dsp:cNvSpPr/>
      </dsp:nvSpPr>
      <dsp:spPr>
        <a:xfrm>
          <a:off x="6143026" y="2248594"/>
          <a:ext cx="2065885" cy="2061686"/>
        </a:xfrm>
        <a:prstGeom prst="ellipse">
          <a:avLst/>
        </a:prstGeom>
        <a:solidFill>
          <a:srgbClr val="92D050"/>
        </a:solidFill>
        <a:ln>
          <a:solidFill>
            <a:schemeClr val="accent1">
              <a:lumMod val="50000"/>
            </a:schemeClr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Хозяйственно-бытовой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45568" y="2550521"/>
        <a:ext cx="1460801" cy="1457832"/>
      </dsp:txXfrm>
    </dsp:sp>
    <dsp:sp modelId="{847D26E0-8C21-4FB7-A8C7-F657725E7DD3}">
      <dsp:nvSpPr>
        <dsp:cNvPr id="0" name=""/>
        <dsp:cNvSpPr/>
      </dsp:nvSpPr>
      <dsp:spPr>
        <a:xfrm rot="5400030">
          <a:off x="3949338" y="4227009"/>
          <a:ext cx="343523" cy="602360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0800000">
        <a:off x="4000867" y="4295953"/>
        <a:ext cx="240466" cy="361416"/>
      </dsp:txXfrm>
    </dsp:sp>
    <dsp:sp modelId="{567B7E0A-A1FA-4BCB-8000-80F2E1AC9C11}">
      <dsp:nvSpPr>
        <dsp:cNvPr id="0" name=""/>
        <dsp:cNvSpPr/>
      </dsp:nvSpPr>
      <dsp:spPr>
        <a:xfrm>
          <a:off x="3094338" y="4861990"/>
          <a:ext cx="2053501" cy="1918750"/>
        </a:xfrm>
        <a:prstGeom prst="ellipse">
          <a:avLst/>
        </a:prstGeom>
        <a:solidFill>
          <a:schemeClr val="bg2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 в природе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5066" y="5142984"/>
        <a:ext cx="1452045" cy="1356762"/>
      </dsp:txXfrm>
    </dsp:sp>
    <dsp:sp modelId="{537E6DBE-278C-4AE7-8EFA-EB8EFAA693C1}">
      <dsp:nvSpPr>
        <dsp:cNvPr id="0" name=""/>
        <dsp:cNvSpPr/>
      </dsp:nvSpPr>
      <dsp:spPr>
        <a:xfrm rot="10851206">
          <a:off x="2304307" y="3068986"/>
          <a:ext cx="703221" cy="602360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0800000">
        <a:off x="2485005" y="3190804"/>
        <a:ext cx="522513" cy="361416"/>
      </dsp:txXfrm>
    </dsp:sp>
    <dsp:sp modelId="{77C0953C-B486-41F7-A686-367D03CE4197}">
      <dsp:nvSpPr>
        <dsp:cNvPr id="0" name=""/>
        <dsp:cNvSpPr/>
      </dsp:nvSpPr>
      <dsp:spPr>
        <a:xfrm>
          <a:off x="6" y="2304257"/>
          <a:ext cx="1972767" cy="2082078"/>
        </a:xfrm>
        <a:prstGeom prst="ellipse">
          <a:avLst/>
        </a:prstGeom>
        <a:solidFill>
          <a:srgbClr val="92D050"/>
        </a:solidFill>
        <a:ln>
          <a:solidFill>
            <a:schemeClr val="accent1">
              <a:lumMod val="50000"/>
            </a:schemeClr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Ручной труд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911" y="2609170"/>
        <a:ext cx="1394957" cy="1472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27AF1-143D-426D-8324-22682658D442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26676-621F-4472-B86B-D68D1828A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42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26676-621F-4472-B86B-D68D1828ACE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29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E38-334B-4C1D-B8BB-5BC09A16A54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7355D7-E93F-4725-B127-24178DA207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E38-334B-4C1D-B8BB-5BC09A16A54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55D7-E93F-4725-B127-24178DA207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E38-334B-4C1D-B8BB-5BC09A16A54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55D7-E93F-4725-B127-24178DA207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E38-334B-4C1D-B8BB-5BC09A16A54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7355D7-E93F-4725-B127-24178DA207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E38-334B-4C1D-B8BB-5BC09A16A54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55D7-E93F-4725-B127-24178DA207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E38-334B-4C1D-B8BB-5BC09A16A54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55D7-E93F-4725-B127-24178DA207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E38-334B-4C1D-B8BB-5BC09A16A54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57355D7-E93F-4725-B127-24178DA207D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E38-334B-4C1D-B8BB-5BC09A16A54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55D7-E93F-4725-B127-24178DA207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E38-334B-4C1D-B8BB-5BC09A16A54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55D7-E93F-4725-B127-24178DA207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E38-334B-4C1D-B8BB-5BC09A16A54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55D7-E93F-4725-B127-24178DA207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FE38-334B-4C1D-B8BB-5BC09A16A54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355D7-E93F-4725-B127-24178DA207D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45FE38-334B-4C1D-B8BB-5BC09A16A54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7355D7-E93F-4725-B127-24178DA207D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912" y="908720"/>
            <a:ext cx="8458200" cy="437497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«Методы и приемы при ознакомлении детей с трудом взрослых».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852936"/>
            <a:ext cx="741682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 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Борзова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Н.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оответствие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занимаемой должности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Ульяновск 2019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Windows\Downloads\hello_html_m520d5f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18" y="3068960"/>
            <a:ext cx="430392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217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 </a:t>
            </a:r>
            <a:r>
              <a:rPr lang="ru-RU" sz="2400" b="1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 - бытовой труд </a:t>
            </a:r>
          </a:p>
          <a:p>
            <a:pPr algn="ctr"/>
            <a:endParaRPr lang="ru-RU" sz="2400" b="1" i="0" dirty="0" smtClean="0">
              <a:solidFill>
                <a:srgbClr val="38383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i="1" u="sng" dirty="0" smtClean="0">
                <a:solidFill>
                  <a:srgbClr val="383838"/>
                </a:solidFill>
                <a:effectLst/>
                <a:latin typeface="Open Sans"/>
              </a:rPr>
              <a:t>Хозяйственно - бытовой труд </a:t>
            </a:r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дошкольников необходим в повседневной жизни детского сада. Этот труд направлен на поддержание чистоты и порядка в помещении и на участке, помощь взрослым при организации режимных процессов.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022185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Windows\Desktop\работа\16 гр\IMG_20191126_1156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3456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291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8064896" cy="493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Овладение компонентами трудовой деятельности в процессе хозяйственно-бытового труда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Младший возраст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- Дети выполняют поручения (убирают игрушки, книги, помогают воспитателю вынести игрушки и книги на участок); учатся дежурить по столовой; приучаются соблюдать чистоту и порядок вокруг себя и уважительно относиться к труду. 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Средний возраст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- Дети приучаются поддерживать порядок в групповой комнате и на участке; учатся самостоятельно дежурить по столовой и при подготовке материала к занятиям; уважительно относятся к труду и к тем, кто трудится. 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Старший дошкольный возраст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- Приучаются поддерживать порядок в помещении и на участке; выполняют обязанности дежурных; самостоятельно подметают, очищают дорожки, поливают песок; стараются помогать малышам; уважают тех, кто трудится.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1550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08720"/>
            <a:ext cx="705678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в природе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в природе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участие детей в уходе за растениями и животными, выращивание растений в уголке природы, на огороде, в цветнике.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64" y="2636912"/>
            <a:ext cx="2901656" cy="39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Windows\Downloads\96060418_Risunok__4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56" y="2924944"/>
            <a:ext cx="4267200" cy="313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71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992888" cy="5255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Овладение компонентами трудовой деятельности в процессе труда в природе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Младший возраст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- С помощью взрослых поливают комнатные растения, сажают луковицы, сеют крупные семена. Принимают участие в сборе урожая со своего огорода, подкармливают зимующих птиц. Проявляют интерес к жизни растений и животных. 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Средний возраст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Дети самостоятельно поливают растения, с помощью воспитателя учатся определять потребность растений во влаге, выращивать овощи. Помогают воспитателям кормить птиц(насыпать корм в кормушки). 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Старший дошкольный возраст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Труд становится систематичным, объем его увеличивается. Дети опрыскивают растения из пульверизатора, сметают листья и снег, собирают семена. Трудятся вместе со взрослыми в цветнике и на огороде (сеют семена, поливают растения, собирают урожай). С интересом наблюдают за жизнью растений и животных. Следят за чистотой и хранением инвентаря.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32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62484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труд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 smtClean="0"/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учной труд развивает конструктивные способности детей, полезные практические навыки и ориентировки, формирует интерес к работе, готовность справится с ней, умение оценить свои возможности, стремление выполнить работу как можно лучше (прочнее, устойчивее, изящнее, аккуратнее).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Windows\Downloads\deti-vyirezayut-iz-buma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5024"/>
            <a:ext cx="53840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Windows\Downloads\0002-001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0" y="3024366"/>
            <a:ext cx="2696156" cy="299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6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920880" cy="5064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Овладение компонентами трудовой деятельности в процессе ручного труда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Младший возраст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– дети помогают подклеивать книги, коробки(намазывают клейстером, придерживают); сортируют природный материал. 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Средний возраст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– Вместе с воспитателем занимаются ремонтом книг, коробок и т.д.; сортируют природный материал; тонируют бумагу для рисунков и аппликаций. 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Старшая группа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- В процессе работы знакомятся с различными свойствами материалов, способами их обработки, соединением в единое целое. Детей привлекают к участию в заготовке природного и бросового материалов, изготовлению игрушек-самоделок для игры, самостоятельной деятельности, подарков родителям, сотрудникам детского сада, малышам (закладки для книг, сувениры из природного материала и др.), украшений к праздникам.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84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20880" cy="589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Содержание работы по ознакомлению детей с трудом взрослых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Младший возраст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Дети знают, что все люди трудятся. Уважительно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относятся к тем, кто работает. Знакомятся с предметами ближайшего окружения. В процессе игр и повседневной жизни подражают взрослым. 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 smtClean="0">
                <a:effectLst/>
                <a:latin typeface="Times New Roman"/>
                <a:ea typeface="Calibri"/>
                <a:cs typeface="Times New Roman"/>
              </a:rPr>
              <a:t>Средний возраст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. Продолжают узнавать о труде взрослых и знакомиться с предметами ближайшего окружения. Узнают о значении бытовой техники. Имеют представления о структуре трудового процесса (выделяют цель, трудовые действия и результат). Стараются научиться выполнять простейшие трудовые действия, чтобы помогать взрослым. Подражают труду взрослых в сюжетно-ролевых играх и в повседневной жизни.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 smtClean="0">
                <a:effectLst/>
                <a:latin typeface="Times New Roman"/>
                <a:ea typeface="Calibri"/>
                <a:cs typeface="Times New Roman"/>
              </a:rPr>
              <a:t>Старший возраст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. Дети расширяют представления о разных видах труда производственной и непроизводственной сферы. Знают правила обращения с инструментами и бытовой техникой. Узнают об истории кораблестроения, самолетостроения и т.д.. Испытывают чувство уважения и благодарности к людям, создающих разнообразные предметы и ценности. Переносят знания о труде взрослых, о нормах взаимоотношений людей труда в сюжетно-ролевые игры и в свой труд.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1825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212725"/>
            <a:ext cx="7797800" cy="64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976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052736"/>
            <a:ext cx="74168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детям радость труда. Эту радость ему несут успех, осознание своей умелости и значимости выполняемой работы, возможность доставлять радость другим.» 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</a:p>
          <a:p>
            <a:pPr algn="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Windows\Downloads\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903284" cy="3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73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952" y="2213829"/>
            <a:ext cx="62436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717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2158" y="476672"/>
            <a:ext cx="777686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великим воспитателем, когда он входит в жизнь наших воспитанников, даёт радость дружбы и товарищества, развивает пытливость и любознательность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А. Сухомлинский</a:t>
            </a:r>
          </a:p>
        </p:txBody>
      </p:sp>
      <p:pic>
        <p:nvPicPr>
          <p:cNvPr id="3074" name="Picture 2" descr="C:\Users\Windows\Downloads\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89300"/>
            <a:ext cx="269642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776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044" y="404664"/>
            <a:ext cx="799288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деятельность в ДОО в свете ФГОС  ДО</a:t>
            </a:r>
          </a:p>
          <a:p>
            <a:pPr algn="just"/>
            <a:endParaRPr lang="ru-RU" dirty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п. 3.1 ФГОС ДО определены требования к условиям реализации основной образовательной программы дошкольного образования.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совместная деятельность педагога и воспитанников, направленная на развитие у детей трудовых умений и способностей, психологической готовности к труду, формирование ответственного отношения к труду и его продуктам, на сознательный выбор профессии.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81250"/>
            <a:ext cx="2440359" cy="36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895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13690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 возрасте дети проявляют интерес к труду взрослых. Через игру стремятся подражать и желают сами что-либо сделать. Именно дети-дошкольники овладевают несложными трудовыми умениями и выполняют несложные обязанности</a:t>
            </a:r>
            <a:r>
              <a:rPr lang="ru-RU" sz="2000" dirty="0">
                <a:solidFill>
                  <a:srgbClr val="666666"/>
                </a:solidFill>
                <a:latin typeface="Arial"/>
              </a:rPr>
              <a:t>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расширить и уточнить представления детей о труде взрослых, показать взаимосвязь между разными видами труда. Формировать положительное отношение ребенка к труду. Воспитывать уважение к труду взрослых, желание помогать.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Windows\Downloads\73926491_1c3f8f0bce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2600563" cy="27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29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123728" y="548680"/>
            <a:ext cx="5040560" cy="79208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трудового воспитания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7504" y="1812866"/>
            <a:ext cx="2917182" cy="267052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трудом взрослых, воспитание уважения к труженику и результатам его труда, стремление оказывать посильную помощь.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96962" y="4475372"/>
            <a:ext cx="2714912" cy="2252806"/>
          </a:xfrm>
          <a:prstGeom prst="ellipse">
            <a:avLst/>
          </a:prstGeom>
          <a:solidFill>
            <a:srgbClr val="00B0F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интереса к труду, трудолюбия, ответственности, самостоятельности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38049" y="4460494"/>
            <a:ext cx="2831029" cy="2252806"/>
          </a:xfrm>
          <a:prstGeom prst="ellipse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трудовым умениям и навыкам, их дальнейшее совершенствование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83296" y="1844823"/>
            <a:ext cx="2637176" cy="2304257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понимания значения труда для других.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644230" y="1577852"/>
            <a:ext cx="257756" cy="2905542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220072" y="1599536"/>
            <a:ext cx="288032" cy="288385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925540" y="1452826"/>
            <a:ext cx="257756" cy="720080"/>
          </a:xfrm>
          <a:prstGeom prst="downArrow">
            <a:avLst/>
          </a:prstGeom>
          <a:solidFill>
            <a:schemeClr val="accent1">
              <a:lumMod val="75000"/>
            </a:schemeClr>
          </a:solidFill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895808" y="1484784"/>
            <a:ext cx="257756" cy="720080"/>
          </a:xfrm>
          <a:prstGeom prst="downArrow">
            <a:avLst/>
          </a:prstGeom>
          <a:solidFill>
            <a:schemeClr val="accent1">
              <a:lumMod val="75000"/>
            </a:schemeClr>
          </a:solidFill>
          <a:scene3d>
            <a:camera prst="orthographicFront">
              <a:rot lat="0" lon="0" rev="194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84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04610125"/>
              </p:ext>
            </p:extLst>
          </p:nvPr>
        </p:nvGraphicFramePr>
        <p:xfrm>
          <a:off x="611560" y="0"/>
          <a:ext cx="8208912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8910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7704856" cy="489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Методы и приемы ознакомления детей с трудом взрослых: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/>
              <a:buChar char=""/>
            </a:pPr>
            <a:r>
              <a:rPr lang="ru-RU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Словесный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(беседы, чтение художественной литературы, пение, загадывание загадок и пр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.)</a:t>
            </a:r>
          </a:p>
          <a:p>
            <a:pPr algn="just">
              <a:lnSpc>
                <a:spcPct val="115000"/>
              </a:lnSpc>
            </a:pPr>
            <a:endParaRPr lang="ru-RU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Wingdings"/>
              <a:buChar char=""/>
            </a:pPr>
            <a:r>
              <a:rPr lang="ru-RU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Наглядный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(рассматривание сюжетных картин, иллюстраций; наблюдения, просмотр мультфильмов и видеороликов и пр.) </a:t>
            </a:r>
            <a:endParaRPr lang="ru-RU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Wingdings"/>
              <a:buChar char=""/>
            </a:pPr>
            <a:endParaRPr lang="ru-RU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Wingdings"/>
              <a:buChar char=""/>
            </a:pPr>
            <a:r>
              <a:rPr lang="ru-RU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Практический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(экскурсии, создание макетов, разучивание танцев, организация посильной помощи взрослым, организация совместного труда детей старшего дошкольного возраста со взрослыми и пр.) </a:t>
            </a:r>
            <a:endParaRPr lang="ru-RU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Wingdings"/>
              <a:buChar char=""/>
            </a:pPr>
            <a:endParaRPr lang="ru-RU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Игровой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(подвижные игры, дидактические, настольно – печатные, сюжетно – ролевые, обыгрывание проблемных ситуаций и пр.)</a:t>
            </a:r>
            <a:endParaRPr lang="ru-RU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2610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48883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 на уход за собой (умывание, раздевание, одевание, уборка постели, подготовка рабочего места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84" y="2489448"/>
            <a:ext cx="422310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05" y="2060848"/>
            <a:ext cx="3241655" cy="432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775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компонентами трудовой деятельности в процессе самообслуживания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</a:t>
            </a:r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учатся самостоятельно одеваться и раздеваться; учатся замечать непорядок в своем внешнем виде. </a:t>
            </a:r>
          </a:p>
          <a:p>
            <a:pPr lvl="0"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возраст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Усложнение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воспитательных задач выражается в повышении требований к качеству действий, организованному поведению в процессе ухода за собой, к времени, затраченному на это (соблюдают последовательность одевания, умывания, раздевания, что формирует у них потребность в чистоте и опрятности, учатся подготавливать и убирать рабочее место). </a:t>
            </a:r>
          </a:p>
          <a:p>
            <a:pPr lvl="0"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дошкольный </a:t>
            </a:r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Закрепляются навыки самообслуживания (самостоятельно и аккуратно едят, самостоятельно одеваются и раздеваются в определенной последовательности и берегут вещи, стирают свои мелкие вещи, убирают свою постель, умеют подготавливать и убирать рабочее место)</a:t>
            </a:r>
          </a:p>
        </p:txBody>
      </p:sp>
    </p:spTree>
    <p:extLst>
      <p:ext uri="{BB962C8B-B14F-4D97-AF65-F5344CB8AC3E}">
        <p14:creationId xmlns:p14="http://schemas.microsoft.com/office/powerpoint/2010/main" val="1776006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483</TotalTime>
  <Words>729</Words>
  <Application>Microsoft Office PowerPoint</Application>
  <PresentationFormat>Экран (4:3)</PresentationFormat>
  <Paragraphs>109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«Методы и приемы при ознакомлении детей с трудом взрослых».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«Методы и приемы при ознакомлении детей с трудом взрослых».</dc:title>
  <dc:creator>Windows</dc:creator>
  <cp:lastModifiedBy>Windows</cp:lastModifiedBy>
  <cp:revision>34</cp:revision>
  <dcterms:created xsi:type="dcterms:W3CDTF">2019-11-24T14:15:59Z</dcterms:created>
  <dcterms:modified xsi:type="dcterms:W3CDTF">2019-11-27T06:43:26Z</dcterms:modified>
</cp:coreProperties>
</file>